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02680A-6F39-4391-AE14-938F857A585B}" v="9" dt="2023-07-23T08:43:45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5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Bell" userId="cd244502-8c08-4b39-937e-75e767e64953" providerId="ADAL" clId="{2E02680A-6F39-4391-AE14-938F857A585B}"/>
    <pc:docChg chg="undo custSel addSld modSld sldOrd">
      <pc:chgData name="Ian Bell" userId="cd244502-8c08-4b39-937e-75e767e64953" providerId="ADAL" clId="{2E02680A-6F39-4391-AE14-938F857A585B}" dt="2023-07-23T08:43:56.775" v="3134" actId="403"/>
      <pc:docMkLst>
        <pc:docMk/>
      </pc:docMkLst>
      <pc:sldChg chg="addSp delSp modSp mod setBg addAnim delAnim">
        <pc:chgData name="Ian Bell" userId="cd244502-8c08-4b39-937e-75e767e64953" providerId="ADAL" clId="{2E02680A-6F39-4391-AE14-938F857A585B}" dt="2023-07-23T08:33:11.808" v="3030" actId="26606"/>
        <pc:sldMkLst>
          <pc:docMk/>
          <pc:sldMk cId="109857222" sldId="256"/>
        </pc:sldMkLst>
        <pc:spChg chg="mod">
          <ac:chgData name="Ian Bell" userId="cd244502-8c08-4b39-937e-75e767e64953" providerId="ADAL" clId="{2E02680A-6F39-4391-AE14-938F857A585B}" dt="2023-07-23T08:33:11.808" v="3030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Ian Bell" userId="cd244502-8c08-4b39-937e-75e767e64953" providerId="ADAL" clId="{2E02680A-6F39-4391-AE14-938F857A585B}" dt="2023-07-23T08:33:11.808" v="3030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Ian Bell" userId="cd244502-8c08-4b39-937e-75e767e64953" providerId="ADAL" clId="{2E02680A-6F39-4391-AE14-938F857A585B}" dt="2023-07-23T08:33:11.782" v="3029" actId="26606"/>
          <ac:spMkLst>
            <pc:docMk/>
            <pc:sldMk cId="109857222" sldId="256"/>
            <ac:spMk id="8" creationId="{3677BAFB-3BD3-41BB-9107-FAE224AE21C4}"/>
          </ac:spMkLst>
        </pc:spChg>
        <pc:spChg chg="add del">
          <ac:chgData name="Ian Bell" userId="cd244502-8c08-4b39-937e-75e767e64953" providerId="ADAL" clId="{2E02680A-6F39-4391-AE14-938F857A585B}" dt="2023-07-23T08:33:08.518" v="3027" actId="26606"/>
          <ac:spMkLst>
            <pc:docMk/>
            <pc:sldMk cId="109857222" sldId="256"/>
            <ac:spMk id="9" creationId="{C1DD1A8A-57D5-4A81-AD04-532B043C5611}"/>
          </ac:spMkLst>
        </pc:spChg>
        <pc:spChg chg="add del">
          <ac:chgData name="Ian Bell" userId="cd244502-8c08-4b39-937e-75e767e64953" providerId="ADAL" clId="{2E02680A-6F39-4391-AE14-938F857A585B}" dt="2023-07-23T08:33:11.782" v="3029" actId="26606"/>
          <ac:spMkLst>
            <pc:docMk/>
            <pc:sldMk cId="109857222" sldId="256"/>
            <ac:spMk id="10" creationId="{E6823A9B-C188-42D4-847C-3AD928DB145C}"/>
          </ac:spMkLst>
        </pc:spChg>
        <pc:spChg chg="add del">
          <ac:chgData name="Ian Bell" userId="cd244502-8c08-4b39-937e-75e767e64953" providerId="ADAL" clId="{2E02680A-6F39-4391-AE14-938F857A585B}" dt="2023-07-23T08:33:08.518" v="3027" actId="26606"/>
          <ac:spMkLst>
            <pc:docMk/>
            <pc:sldMk cId="109857222" sldId="256"/>
            <ac:spMk id="11" creationId="{007891EC-4501-44ED-A8C8-B11B6DB767AB}"/>
          </ac:spMkLst>
        </pc:spChg>
        <pc:spChg chg="add del">
          <ac:chgData name="Ian Bell" userId="cd244502-8c08-4b39-937e-75e767e64953" providerId="ADAL" clId="{2E02680A-6F39-4391-AE14-938F857A585B}" dt="2023-07-23T08:33:11.782" v="3029" actId="26606"/>
          <ac:spMkLst>
            <pc:docMk/>
            <pc:sldMk cId="109857222" sldId="256"/>
            <ac:spMk id="12" creationId="{34B557F3-1A0C-4749-A6DB-EAC082DF390B}"/>
          </ac:spMkLst>
        </pc:spChg>
        <pc:spChg chg="add del">
          <ac:chgData name="Ian Bell" userId="cd244502-8c08-4b39-937e-75e767e64953" providerId="ADAL" clId="{2E02680A-6F39-4391-AE14-938F857A585B}" dt="2023-07-23T08:33:11.782" v="3029" actId="26606"/>
          <ac:spMkLst>
            <pc:docMk/>
            <pc:sldMk cId="109857222" sldId="256"/>
            <ac:spMk id="14" creationId="{55D55AA6-3751-494F-868A-DCEDC5CE82BF}"/>
          </ac:spMkLst>
        </pc:spChg>
        <pc:spChg chg="add del">
          <ac:chgData name="Ian Bell" userId="cd244502-8c08-4b39-937e-75e767e64953" providerId="ADAL" clId="{2E02680A-6F39-4391-AE14-938F857A585B}" dt="2023-07-23T08:33:11.782" v="3029" actId="26606"/>
          <ac:spMkLst>
            <pc:docMk/>
            <pc:sldMk cId="109857222" sldId="256"/>
            <ac:spMk id="16" creationId="{4D4C00DC-4DC6-4CD2-9E31-F17E6CEBC5A6}"/>
          </ac:spMkLst>
        </pc:spChg>
        <pc:spChg chg="add del">
          <ac:chgData name="Ian Bell" userId="cd244502-8c08-4b39-937e-75e767e64953" providerId="ADAL" clId="{2E02680A-6F39-4391-AE14-938F857A585B}" dt="2023-07-23T08:33:11.782" v="3029" actId="26606"/>
          <ac:spMkLst>
            <pc:docMk/>
            <pc:sldMk cId="109857222" sldId="256"/>
            <ac:spMk id="18" creationId="{D82AB1B2-7970-42CF-8BF5-567C69E9FFFB}"/>
          </ac:spMkLst>
        </pc:spChg>
        <pc:spChg chg="add del">
          <ac:chgData name="Ian Bell" userId="cd244502-8c08-4b39-937e-75e767e64953" providerId="ADAL" clId="{2E02680A-6F39-4391-AE14-938F857A585B}" dt="2023-07-23T08:33:11.782" v="3029" actId="26606"/>
          <ac:spMkLst>
            <pc:docMk/>
            <pc:sldMk cId="109857222" sldId="256"/>
            <ac:spMk id="24" creationId="{C10FB9CA-E7FA-462C-B537-F1224ED1ACF4}"/>
          </ac:spMkLst>
        </pc:spChg>
        <pc:spChg chg="add del">
          <ac:chgData name="Ian Bell" userId="cd244502-8c08-4b39-937e-75e767e64953" providerId="ADAL" clId="{2E02680A-6F39-4391-AE14-938F857A585B}" dt="2023-07-23T08:33:11.782" v="3029" actId="26606"/>
          <ac:spMkLst>
            <pc:docMk/>
            <pc:sldMk cId="109857222" sldId="256"/>
            <ac:spMk id="26" creationId="{D8469AE7-A75B-4F37-850B-EF5974ABED2C}"/>
          </ac:spMkLst>
        </pc:spChg>
        <pc:spChg chg="add">
          <ac:chgData name="Ian Bell" userId="cd244502-8c08-4b39-937e-75e767e64953" providerId="ADAL" clId="{2E02680A-6F39-4391-AE14-938F857A585B}" dt="2023-07-23T08:33:11.808" v="3030" actId="26606"/>
          <ac:spMkLst>
            <pc:docMk/>
            <pc:sldMk cId="109857222" sldId="256"/>
            <ac:spMk id="199" creationId="{787F4F1C-8D3D-4EC1-B72D-A0470A5A08B8}"/>
          </ac:spMkLst>
        </pc:spChg>
        <pc:grpChg chg="add del">
          <ac:chgData name="Ian Bell" userId="cd244502-8c08-4b39-937e-75e767e64953" providerId="ADAL" clId="{2E02680A-6F39-4391-AE14-938F857A585B}" dt="2023-07-23T08:33:11.782" v="3029" actId="26606"/>
          <ac:grpSpMkLst>
            <pc:docMk/>
            <pc:sldMk cId="109857222" sldId="256"/>
            <ac:grpSpMk id="20" creationId="{66FB5A75-BDE2-4F12-A95B-C48788A7685C}"/>
          </ac:grpSpMkLst>
        </pc:grpChg>
        <pc:grpChg chg="add del">
          <ac:chgData name="Ian Bell" userId="cd244502-8c08-4b39-937e-75e767e64953" providerId="ADAL" clId="{2E02680A-6F39-4391-AE14-938F857A585B}" dt="2023-07-23T08:33:11.782" v="3029" actId="26606"/>
          <ac:grpSpMkLst>
            <pc:docMk/>
            <pc:sldMk cId="109857222" sldId="256"/>
            <ac:grpSpMk id="28" creationId="{63301095-70B2-49AA-8DA9-A35629AD621C}"/>
          </ac:grpSpMkLst>
        </pc:grpChg>
        <pc:grpChg chg="add">
          <ac:chgData name="Ian Bell" userId="cd244502-8c08-4b39-937e-75e767e64953" providerId="ADAL" clId="{2E02680A-6F39-4391-AE14-938F857A585B}" dt="2023-07-23T08:33:11.808" v="3030" actId="26606"/>
          <ac:grpSpMkLst>
            <pc:docMk/>
            <pc:sldMk cId="109857222" sldId="256"/>
            <ac:grpSpMk id="200" creationId="{D1E3DD61-64DB-46AD-B249-E273CD86B051}"/>
          </ac:grpSpMkLst>
        </pc:grpChg>
        <pc:picChg chg="add del">
          <ac:chgData name="Ian Bell" userId="cd244502-8c08-4b39-937e-75e767e64953" providerId="ADAL" clId="{2E02680A-6F39-4391-AE14-938F857A585B}" dt="2023-07-23T08:33:08.518" v="3027" actId="26606"/>
          <ac:picMkLst>
            <pc:docMk/>
            <pc:sldMk cId="109857222" sldId="256"/>
            <ac:picMk id="5" creationId="{D5781B9B-8722-1B9D-9E98-6AD7E55AAE5A}"/>
          </ac:picMkLst>
        </pc:picChg>
      </pc:sldChg>
      <pc:sldChg chg="addSp modSp new mod setBg">
        <pc:chgData name="Ian Bell" userId="cd244502-8c08-4b39-937e-75e767e64953" providerId="ADAL" clId="{2E02680A-6F39-4391-AE14-938F857A585B}" dt="2023-07-23T08:33:30.830" v="3044" actId="403"/>
        <pc:sldMkLst>
          <pc:docMk/>
          <pc:sldMk cId="1188825849" sldId="257"/>
        </pc:sldMkLst>
        <pc:spChg chg="mod">
          <ac:chgData name="Ian Bell" userId="cd244502-8c08-4b39-937e-75e767e64953" providerId="ADAL" clId="{2E02680A-6F39-4391-AE14-938F857A585B}" dt="2023-07-23T08:33:21.016" v="3034" actId="1076"/>
          <ac:spMkLst>
            <pc:docMk/>
            <pc:sldMk cId="1188825849" sldId="257"/>
            <ac:spMk id="2" creationId="{25B2AAB8-025F-04F6-EE4A-2E55E2EF913A}"/>
          </ac:spMkLst>
        </pc:spChg>
        <pc:spChg chg="mod">
          <ac:chgData name="Ian Bell" userId="cd244502-8c08-4b39-937e-75e767e64953" providerId="ADAL" clId="{2E02680A-6F39-4391-AE14-938F857A585B}" dt="2023-07-23T08:33:30.830" v="3044" actId="403"/>
          <ac:spMkLst>
            <pc:docMk/>
            <pc:sldMk cId="1188825849" sldId="257"/>
            <ac:spMk id="3" creationId="{9888FD31-F169-870F-629D-39EA10AF16EB}"/>
          </ac:spMkLst>
        </pc:spChg>
        <pc:spChg chg="add">
          <ac:chgData name="Ian Bell" userId="cd244502-8c08-4b39-937e-75e767e64953" providerId="ADAL" clId="{2E02680A-6F39-4391-AE14-938F857A585B}" dt="2023-07-23T08:33:16.094" v="3031" actId="26606"/>
          <ac:spMkLst>
            <pc:docMk/>
            <pc:sldMk cId="1188825849" sldId="257"/>
            <ac:spMk id="9" creationId="{325166D1-1B21-4128-AC42-61745528E4D6}"/>
          </ac:spMkLst>
        </pc:spChg>
        <pc:grpChg chg="add">
          <ac:chgData name="Ian Bell" userId="cd244502-8c08-4b39-937e-75e767e64953" providerId="ADAL" clId="{2E02680A-6F39-4391-AE14-938F857A585B}" dt="2023-07-23T08:33:16.094" v="3031" actId="26606"/>
          <ac:grpSpMkLst>
            <pc:docMk/>
            <pc:sldMk cId="1188825849" sldId="257"/>
            <ac:grpSpMk id="11" creationId="{E6517BAC-C80F-4065-90D8-703493E0B353}"/>
          </ac:grpSpMkLst>
        </pc:grpChg>
        <pc:picChg chg="add">
          <ac:chgData name="Ian Bell" userId="cd244502-8c08-4b39-937e-75e767e64953" providerId="ADAL" clId="{2E02680A-6F39-4391-AE14-938F857A585B}" dt="2023-07-23T08:33:16.094" v="3031" actId="26606"/>
          <ac:picMkLst>
            <pc:docMk/>
            <pc:sldMk cId="1188825849" sldId="257"/>
            <ac:picMk id="5" creationId="{46330C11-5C39-3856-3D34-EBDD3C51CDEA}"/>
          </ac:picMkLst>
        </pc:picChg>
      </pc:sldChg>
      <pc:sldChg chg="addSp modSp new mod setBg setClrOvrMap">
        <pc:chgData name="Ian Bell" userId="cd244502-8c08-4b39-937e-75e767e64953" providerId="ADAL" clId="{2E02680A-6F39-4391-AE14-938F857A585B}" dt="2023-07-23T08:34:15.302" v="3070" actId="27636"/>
        <pc:sldMkLst>
          <pc:docMk/>
          <pc:sldMk cId="3761794880" sldId="258"/>
        </pc:sldMkLst>
        <pc:spChg chg="mod">
          <ac:chgData name="Ian Bell" userId="cd244502-8c08-4b39-937e-75e767e64953" providerId="ADAL" clId="{2E02680A-6F39-4391-AE14-938F857A585B}" dt="2023-07-23T08:34:07.936" v="3061" actId="1076"/>
          <ac:spMkLst>
            <pc:docMk/>
            <pc:sldMk cId="3761794880" sldId="258"/>
            <ac:spMk id="2" creationId="{26519EBE-15E1-955D-C9C2-D837D258C8D8}"/>
          </ac:spMkLst>
        </pc:spChg>
        <pc:spChg chg="mod">
          <ac:chgData name="Ian Bell" userId="cd244502-8c08-4b39-937e-75e767e64953" providerId="ADAL" clId="{2E02680A-6F39-4391-AE14-938F857A585B}" dt="2023-07-23T08:34:15.302" v="3070" actId="27636"/>
          <ac:spMkLst>
            <pc:docMk/>
            <pc:sldMk cId="3761794880" sldId="258"/>
            <ac:spMk id="3" creationId="{82D042C5-B742-2A82-867A-01CCF988A66B}"/>
          </ac:spMkLst>
        </pc:spChg>
        <pc:spChg chg="add">
          <ac:chgData name="Ian Bell" userId="cd244502-8c08-4b39-937e-75e767e64953" providerId="ADAL" clId="{2E02680A-6F39-4391-AE14-938F857A585B}" dt="2023-07-23T08:34:01.924" v="3058" actId="26606"/>
          <ac:spMkLst>
            <pc:docMk/>
            <pc:sldMk cId="3761794880" sldId="258"/>
            <ac:spMk id="8" creationId="{C6D09588-9668-4D38-8AD4-C27CF2B2D41C}"/>
          </ac:spMkLst>
        </pc:spChg>
        <pc:grpChg chg="add">
          <ac:chgData name="Ian Bell" userId="cd244502-8c08-4b39-937e-75e767e64953" providerId="ADAL" clId="{2E02680A-6F39-4391-AE14-938F857A585B}" dt="2023-07-23T08:34:01.924" v="3058" actId="26606"/>
          <ac:grpSpMkLst>
            <pc:docMk/>
            <pc:sldMk cId="3761794880" sldId="258"/>
            <ac:grpSpMk id="10" creationId="{95A28492-272D-4814-AE2C-61575C989EA3}"/>
          </ac:grpSpMkLst>
        </pc:grpChg>
      </pc:sldChg>
      <pc:sldChg chg="addSp modSp new mod setBg">
        <pc:chgData name="Ian Bell" userId="cd244502-8c08-4b39-937e-75e767e64953" providerId="ADAL" clId="{2E02680A-6F39-4391-AE14-938F857A585B}" dt="2023-07-23T08:33:51.275" v="3056" actId="403"/>
        <pc:sldMkLst>
          <pc:docMk/>
          <pc:sldMk cId="3170023994" sldId="259"/>
        </pc:sldMkLst>
        <pc:spChg chg="mod">
          <ac:chgData name="Ian Bell" userId="cd244502-8c08-4b39-937e-75e767e64953" providerId="ADAL" clId="{2E02680A-6F39-4391-AE14-938F857A585B}" dt="2023-07-23T08:33:43.025" v="3047" actId="1076"/>
          <ac:spMkLst>
            <pc:docMk/>
            <pc:sldMk cId="3170023994" sldId="259"/>
            <ac:spMk id="2" creationId="{FD79ED61-4F53-93D0-2686-0A38FFDFFEFE}"/>
          </ac:spMkLst>
        </pc:spChg>
        <pc:spChg chg="mod">
          <ac:chgData name="Ian Bell" userId="cd244502-8c08-4b39-937e-75e767e64953" providerId="ADAL" clId="{2E02680A-6F39-4391-AE14-938F857A585B}" dt="2023-07-23T08:33:51.275" v="3056" actId="403"/>
          <ac:spMkLst>
            <pc:docMk/>
            <pc:sldMk cId="3170023994" sldId="259"/>
            <ac:spMk id="3" creationId="{52EEE1BA-4CB9-B53C-776E-7755D1CB8F87}"/>
          </ac:spMkLst>
        </pc:spChg>
        <pc:spChg chg="add">
          <ac:chgData name="Ian Bell" userId="cd244502-8c08-4b39-937e-75e767e64953" providerId="ADAL" clId="{2E02680A-6F39-4391-AE14-938F857A585B}" dt="2023-07-23T08:33:38.316" v="3045" actId="26606"/>
          <ac:spMkLst>
            <pc:docMk/>
            <pc:sldMk cId="3170023994" sldId="259"/>
            <ac:spMk id="9" creationId="{C3D6EC93-F369-413E-AA67-5D4104161046}"/>
          </ac:spMkLst>
        </pc:spChg>
        <pc:grpChg chg="add">
          <ac:chgData name="Ian Bell" userId="cd244502-8c08-4b39-937e-75e767e64953" providerId="ADAL" clId="{2E02680A-6F39-4391-AE14-938F857A585B}" dt="2023-07-23T08:33:38.316" v="3045" actId="26606"/>
          <ac:grpSpMkLst>
            <pc:docMk/>
            <pc:sldMk cId="3170023994" sldId="259"/>
            <ac:grpSpMk id="11" creationId="{4EA04677-6B2C-40F4-975C-ED9196552771}"/>
          </ac:grpSpMkLst>
        </pc:grpChg>
        <pc:picChg chg="add">
          <ac:chgData name="Ian Bell" userId="cd244502-8c08-4b39-937e-75e767e64953" providerId="ADAL" clId="{2E02680A-6F39-4391-AE14-938F857A585B}" dt="2023-07-23T08:33:38.316" v="3045" actId="26606"/>
          <ac:picMkLst>
            <pc:docMk/>
            <pc:sldMk cId="3170023994" sldId="259"/>
            <ac:picMk id="5" creationId="{0CCE7DB2-7DAB-3D74-DFF2-10156B9B31B6}"/>
          </ac:picMkLst>
        </pc:picChg>
      </pc:sldChg>
      <pc:sldChg chg="addSp delSp modSp new mod ord setBg">
        <pc:chgData name="Ian Bell" userId="cd244502-8c08-4b39-937e-75e767e64953" providerId="ADAL" clId="{2E02680A-6F39-4391-AE14-938F857A585B}" dt="2023-07-23T08:33:55.931" v="3057" actId="26606"/>
        <pc:sldMkLst>
          <pc:docMk/>
          <pc:sldMk cId="3621363472" sldId="260"/>
        </pc:sldMkLst>
        <pc:spChg chg="mod">
          <ac:chgData name="Ian Bell" userId="cd244502-8c08-4b39-937e-75e767e64953" providerId="ADAL" clId="{2E02680A-6F39-4391-AE14-938F857A585B}" dt="2023-07-23T08:33:55.931" v="3057" actId="26606"/>
          <ac:spMkLst>
            <pc:docMk/>
            <pc:sldMk cId="3621363472" sldId="260"/>
            <ac:spMk id="2" creationId="{940FD2EE-C9CB-F1C6-556C-A7FBF7122023}"/>
          </ac:spMkLst>
        </pc:spChg>
        <pc:spChg chg="del">
          <ac:chgData name="Ian Bell" userId="cd244502-8c08-4b39-937e-75e767e64953" providerId="ADAL" clId="{2E02680A-6F39-4391-AE14-938F857A585B}" dt="2023-07-23T08:23:15.664" v="1365" actId="478"/>
          <ac:spMkLst>
            <pc:docMk/>
            <pc:sldMk cId="3621363472" sldId="260"/>
            <ac:spMk id="3" creationId="{EB200D34-BB96-D899-E713-1C3EC7BA82C1}"/>
          </ac:spMkLst>
        </pc:spChg>
        <pc:spChg chg="add">
          <ac:chgData name="Ian Bell" userId="cd244502-8c08-4b39-937e-75e767e64953" providerId="ADAL" clId="{2E02680A-6F39-4391-AE14-938F857A585B}" dt="2023-07-23T08:33:55.931" v="3057" actId="26606"/>
          <ac:spMkLst>
            <pc:docMk/>
            <pc:sldMk cId="3621363472" sldId="260"/>
            <ac:spMk id="7" creationId="{3677BAFB-3BD3-41BB-9107-FAE224AE21C4}"/>
          </ac:spMkLst>
        </pc:spChg>
        <pc:spChg chg="add">
          <ac:chgData name="Ian Bell" userId="cd244502-8c08-4b39-937e-75e767e64953" providerId="ADAL" clId="{2E02680A-6F39-4391-AE14-938F857A585B}" dt="2023-07-23T08:33:55.931" v="3057" actId="26606"/>
          <ac:spMkLst>
            <pc:docMk/>
            <pc:sldMk cId="3621363472" sldId="260"/>
            <ac:spMk id="9" creationId="{E6823A9B-C188-42D4-847C-3AD928DB145C}"/>
          </ac:spMkLst>
        </pc:spChg>
        <pc:spChg chg="add">
          <ac:chgData name="Ian Bell" userId="cd244502-8c08-4b39-937e-75e767e64953" providerId="ADAL" clId="{2E02680A-6F39-4391-AE14-938F857A585B}" dt="2023-07-23T08:33:55.931" v="3057" actId="26606"/>
          <ac:spMkLst>
            <pc:docMk/>
            <pc:sldMk cId="3621363472" sldId="260"/>
            <ac:spMk id="11" creationId="{34B557F3-1A0C-4749-A6DB-EAC082DF390B}"/>
          </ac:spMkLst>
        </pc:spChg>
        <pc:spChg chg="add">
          <ac:chgData name="Ian Bell" userId="cd244502-8c08-4b39-937e-75e767e64953" providerId="ADAL" clId="{2E02680A-6F39-4391-AE14-938F857A585B}" dt="2023-07-23T08:33:55.931" v="3057" actId="26606"/>
          <ac:spMkLst>
            <pc:docMk/>
            <pc:sldMk cId="3621363472" sldId="260"/>
            <ac:spMk id="13" creationId="{55D55AA6-3751-494F-868A-DCEDC5CE82BF}"/>
          </ac:spMkLst>
        </pc:spChg>
        <pc:spChg chg="add">
          <ac:chgData name="Ian Bell" userId="cd244502-8c08-4b39-937e-75e767e64953" providerId="ADAL" clId="{2E02680A-6F39-4391-AE14-938F857A585B}" dt="2023-07-23T08:33:55.931" v="3057" actId="26606"/>
          <ac:spMkLst>
            <pc:docMk/>
            <pc:sldMk cId="3621363472" sldId="260"/>
            <ac:spMk id="15" creationId="{4D4C00DC-4DC6-4CD2-9E31-F17E6CEBC5A6}"/>
          </ac:spMkLst>
        </pc:spChg>
        <pc:spChg chg="add">
          <ac:chgData name="Ian Bell" userId="cd244502-8c08-4b39-937e-75e767e64953" providerId="ADAL" clId="{2E02680A-6F39-4391-AE14-938F857A585B}" dt="2023-07-23T08:33:55.931" v="3057" actId="26606"/>
          <ac:spMkLst>
            <pc:docMk/>
            <pc:sldMk cId="3621363472" sldId="260"/>
            <ac:spMk id="17" creationId="{D82AB1B2-7970-42CF-8BF5-567C69E9FFFB}"/>
          </ac:spMkLst>
        </pc:spChg>
        <pc:spChg chg="add">
          <ac:chgData name="Ian Bell" userId="cd244502-8c08-4b39-937e-75e767e64953" providerId="ADAL" clId="{2E02680A-6F39-4391-AE14-938F857A585B}" dt="2023-07-23T08:33:55.931" v="3057" actId="26606"/>
          <ac:spMkLst>
            <pc:docMk/>
            <pc:sldMk cId="3621363472" sldId="260"/>
            <ac:spMk id="23" creationId="{C10FB9CA-E7FA-462C-B537-F1224ED1ACF4}"/>
          </ac:spMkLst>
        </pc:spChg>
        <pc:spChg chg="add">
          <ac:chgData name="Ian Bell" userId="cd244502-8c08-4b39-937e-75e767e64953" providerId="ADAL" clId="{2E02680A-6F39-4391-AE14-938F857A585B}" dt="2023-07-23T08:33:55.931" v="3057" actId="26606"/>
          <ac:spMkLst>
            <pc:docMk/>
            <pc:sldMk cId="3621363472" sldId="260"/>
            <ac:spMk id="25" creationId="{D8469AE7-A75B-4F37-850B-EF5974ABED2C}"/>
          </ac:spMkLst>
        </pc:spChg>
        <pc:grpChg chg="add">
          <ac:chgData name="Ian Bell" userId="cd244502-8c08-4b39-937e-75e767e64953" providerId="ADAL" clId="{2E02680A-6F39-4391-AE14-938F857A585B}" dt="2023-07-23T08:33:55.931" v="3057" actId="26606"/>
          <ac:grpSpMkLst>
            <pc:docMk/>
            <pc:sldMk cId="3621363472" sldId="260"/>
            <ac:grpSpMk id="19" creationId="{66FB5A75-BDE2-4F12-A95B-C48788A7685C}"/>
          </ac:grpSpMkLst>
        </pc:grpChg>
        <pc:grpChg chg="add">
          <ac:chgData name="Ian Bell" userId="cd244502-8c08-4b39-937e-75e767e64953" providerId="ADAL" clId="{2E02680A-6F39-4391-AE14-938F857A585B}" dt="2023-07-23T08:33:55.931" v="3057" actId="26606"/>
          <ac:grpSpMkLst>
            <pc:docMk/>
            <pc:sldMk cId="3621363472" sldId="260"/>
            <ac:grpSpMk id="27" creationId="{63301095-70B2-49AA-8DA9-A35629AD621C}"/>
          </ac:grpSpMkLst>
        </pc:grpChg>
      </pc:sldChg>
      <pc:sldChg chg="addSp modSp new mod setBg">
        <pc:chgData name="Ian Bell" userId="cd244502-8c08-4b39-937e-75e767e64953" providerId="ADAL" clId="{2E02680A-6F39-4391-AE14-938F857A585B}" dt="2023-07-23T08:36:44.835" v="3090" actId="1076"/>
        <pc:sldMkLst>
          <pc:docMk/>
          <pc:sldMk cId="62920137" sldId="261"/>
        </pc:sldMkLst>
        <pc:spChg chg="mod">
          <ac:chgData name="Ian Bell" userId="cd244502-8c08-4b39-937e-75e767e64953" providerId="ADAL" clId="{2E02680A-6F39-4391-AE14-938F857A585B}" dt="2023-07-23T08:35:25.417" v="3075" actId="1076"/>
          <ac:spMkLst>
            <pc:docMk/>
            <pc:sldMk cId="62920137" sldId="261"/>
            <ac:spMk id="2" creationId="{4DB4D646-F711-DABA-20E2-35209587CA36}"/>
          </ac:spMkLst>
        </pc:spChg>
        <pc:spChg chg="mod">
          <ac:chgData name="Ian Bell" userId="cd244502-8c08-4b39-937e-75e767e64953" providerId="ADAL" clId="{2E02680A-6F39-4391-AE14-938F857A585B}" dt="2023-07-23T08:35:34.930" v="3082" actId="403"/>
          <ac:spMkLst>
            <pc:docMk/>
            <pc:sldMk cId="62920137" sldId="261"/>
            <ac:spMk id="3" creationId="{C68576ED-9079-5E46-CAF0-1AF8FE7162FA}"/>
          </ac:spMkLst>
        </pc:spChg>
        <pc:spChg chg="add">
          <ac:chgData name="Ian Bell" userId="cd244502-8c08-4b39-937e-75e767e64953" providerId="ADAL" clId="{2E02680A-6F39-4391-AE14-938F857A585B}" dt="2023-07-23T08:34:22.988" v="3071" actId="26606"/>
          <ac:spMkLst>
            <pc:docMk/>
            <pc:sldMk cId="62920137" sldId="261"/>
            <ac:spMk id="9" creationId="{325166D1-1B21-4128-AC42-61745528E4D6}"/>
          </ac:spMkLst>
        </pc:spChg>
        <pc:grpChg chg="add">
          <ac:chgData name="Ian Bell" userId="cd244502-8c08-4b39-937e-75e767e64953" providerId="ADAL" clId="{2E02680A-6F39-4391-AE14-938F857A585B}" dt="2023-07-23T08:34:22.988" v="3071" actId="26606"/>
          <ac:grpSpMkLst>
            <pc:docMk/>
            <pc:sldMk cId="62920137" sldId="261"/>
            <ac:grpSpMk id="11" creationId="{E6517BAC-C80F-4065-90D8-703493E0B353}"/>
          </ac:grpSpMkLst>
        </pc:grpChg>
        <pc:picChg chg="add mod modCrop">
          <ac:chgData name="Ian Bell" userId="cd244502-8c08-4b39-937e-75e767e64953" providerId="ADAL" clId="{2E02680A-6F39-4391-AE14-938F857A585B}" dt="2023-07-23T08:36:44.835" v="3090" actId="1076"/>
          <ac:picMkLst>
            <pc:docMk/>
            <pc:sldMk cId="62920137" sldId="261"/>
            <ac:picMk id="5" creationId="{18FAB483-F963-12C9-4FD9-46DEF819C2BA}"/>
          </ac:picMkLst>
        </pc:picChg>
      </pc:sldChg>
      <pc:sldChg chg="addSp modSp new mod setBg">
        <pc:chgData name="Ian Bell" userId="cd244502-8c08-4b39-937e-75e767e64953" providerId="ADAL" clId="{2E02680A-6F39-4391-AE14-938F857A585B}" dt="2023-07-23T08:37:52.516" v="3105" actId="403"/>
        <pc:sldMkLst>
          <pc:docMk/>
          <pc:sldMk cId="507449151" sldId="262"/>
        </pc:sldMkLst>
        <pc:spChg chg="mod">
          <ac:chgData name="Ian Bell" userId="cd244502-8c08-4b39-937e-75e767e64953" providerId="ADAL" clId="{2E02680A-6F39-4391-AE14-938F857A585B}" dt="2023-07-23T08:37:32.158" v="3093" actId="1076"/>
          <ac:spMkLst>
            <pc:docMk/>
            <pc:sldMk cId="507449151" sldId="262"/>
            <ac:spMk id="2" creationId="{EA1EFCD4-23A3-F7CA-05BE-F896FCDB85F2}"/>
          </ac:spMkLst>
        </pc:spChg>
        <pc:spChg chg="mod">
          <ac:chgData name="Ian Bell" userId="cd244502-8c08-4b39-937e-75e767e64953" providerId="ADAL" clId="{2E02680A-6F39-4391-AE14-938F857A585B}" dt="2023-07-23T08:37:52.516" v="3105" actId="403"/>
          <ac:spMkLst>
            <pc:docMk/>
            <pc:sldMk cId="507449151" sldId="262"/>
            <ac:spMk id="3" creationId="{079A89CD-DB0C-913E-ECD2-1295D7AFFB07}"/>
          </ac:spMkLst>
        </pc:spChg>
        <pc:spChg chg="add">
          <ac:chgData name="Ian Bell" userId="cd244502-8c08-4b39-937e-75e767e64953" providerId="ADAL" clId="{2E02680A-6F39-4391-AE14-938F857A585B}" dt="2023-07-23T08:37:26.206" v="3091" actId="26606"/>
          <ac:spMkLst>
            <pc:docMk/>
            <pc:sldMk cId="507449151" sldId="262"/>
            <ac:spMk id="10" creationId="{B95B9BA8-1D69-4796-85F5-B6D0BD52354B}"/>
          </ac:spMkLst>
        </pc:spChg>
        <pc:picChg chg="add mod">
          <ac:chgData name="Ian Bell" userId="cd244502-8c08-4b39-937e-75e767e64953" providerId="ADAL" clId="{2E02680A-6F39-4391-AE14-938F857A585B}" dt="2023-07-23T08:37:47.129" v="3098" actId="14100"/>
          <ac:picMkLst>
            <pc:docMk/>
            <pc:sldMk cId="507449151" sldId="262"/>
            <ac:picMk id="7" creationId="{949423D6-CE9C-CCF1-3F7C-3C03946C279B}"/>
          </ac:picMkLst>
        </pc:picChg>
      </pc:sldChg>
      <pc:sldChg chg="addSp modSp new mod setBg">
        <pc:chgData name="Ian Bell" userId="cd244502-8c08-4b39-937e-75e767e64953" providerId="ADAL" clId="{2E02680A-6F39-4391-AE14-938F857A585B}" dt="2023-07-23T08:39:50.392" v="3120" actId="403"/>
        <pc:sldMkLst>
          <pc:docMk/>
          <pc:sldMk cId="2907212696" sldId="263"/>
        </pc:sldMkLst>
        <pc:spChg chg="mod">
          <ac:chgData name="Ian Bell" userId="cd244502-8c08-4b39-937e-75e767e64953" providerId="ADAL" clId="{2E02680A-6F39-4391-AE14-938F857A585B}" dt="2023-07-23T08:39:44.399" v="3115" actId="1076"/>
          <ac:spMkLst>
            <pc:docMk/>
            <pc:sldMk cId="2907212696" sldId="263"/>
            <ac:spMk id="2" creationId="{61E0CDE0-B876-D134-19D4-269218FF9172}"/>
          </ac:spMkLst>
        </pc:spChg>
        <pc:spChg chg="mod ord">
          <ac:chgData name="Ian Bell" userId="cd244502-8c08-4b39-937e-75e767e64953" providerId="ADAL" clId="{2E02680A-6F39-4391-AE14-938F857A585B}" dt="2023-07-23T08:39:50.392" v="3120" actId="403"/>
          <ac:spMkLst>
            <pc:docMk/>
            <pc:sldMk cId="2907212696" sldId="263"/>
            <ac:spMk id="3" creationId="{6691F1CC-35C9-4A70-C2A4-ED650D8758F6}"/>
          </ac:spMkLst>
        </pc:spChg>
        <pc:spChg chg="add">
          <ac:chgData name="Ian Bell" userId="cd244502-8c08-4b39-937e-75e767e64953" providerId="ADAL" clId="{2E02680A-6F39-4391-AE14-938F857A585B}" dt="2023-07-23T08:39:08.874" v="3107" actId="26606"/>
          <ac:spMkLst>
            <pc:docMk/>
            <pc:sldMk cId="2907212696" sldId="263"/>
            <ac:spMk id="1031" creationId="{5396781C-32A1-4FDA-A83B-A7FF8C1B1E99}"/>
          </ac:spMkLst>
        </pc:spChg>
        <pc:grpChg chg="add">
          <ac:chgData name="Ian Bell" userId="cd244502-8c08-4b39-937e-75e767e64953" providerId="ADAL" clId="{2E02680A-6F39-4391-AE14-938F857A585B}" dt="2023-07-23T08:39:08.874" v="3107" actId="26606"/>
          <ac:grpSpMkLst>
            <pc:docMk/>
            <pc:sldMk cId="2907212696" sldId="263"/>
            <ac:grpSpMk id="1033" creationId="{54A1C8FD-E5B7-4BEC-A74A-A55FB8EA7CFE}"/>
          </ac:grpSpMkLst>
        </pc:grpChg>
        <pc:picChg chg="add mod">
          <ac:chgData name="Ian Bell" userId="cd244502-8c08-4b39-937e-75e767e64953" providerId="ADAL" clId="{2E02680A-6F39-4391-AE14-938F857A585B}" dt="2023-07-23T08:39:36.410" v="3112" actId="14100"/>
          <ac:picMkLst>
            <pc:docMk/>
            <pc:sldMk cId="2907212696" sldId="263"/>
            <ac:picMk id="1026" creationId="{67A02436-0615-5C66-6FB3-FF3A766ECF02}"/>
          </ac:picMkLst>
        </pc:picChg>
      </pc:sldChg>
      <pc:sldChg chg="addSp delSp modSp new mod setBg">
        <pc:chgData name="Ian Bell" userId="cd244502-8c08-4b39-937e-75e767e64953" providerId="ADAL" clId="{2E02680A-6F39-4391-AE14-938F857A585B}" dt="2023-07-23T08:43:56.775" v="3134" actId="403"/>
        <pc:sldMkLst>
          <pc:docMk/>
          <pc:sldMk cId="4075040009" sldId="264"/>
        </pc:sldMkLst>
        <pc:spChg chg="mod">
          <ac:chgData name="Ian Bell" userId="cd244502-8c08-4b39-937e-75e767e64953" providerId="ADAL" clId="{2E02680A-6F39-4391-AE14-938F857A585B}" dt="2023-07-23T08:43:50.999" v="3126" actId="207"/>
          <ac:spMkLst>
            <pc:docMk/>
            <pc:sldMk cId="4075040009" sldId="264"/>
            <ac:spMk id="2" creationId="{0C09F55A-452A-0E7A-1D87-9EC2E41A587E}"/>
          </ac:spMkLst>
        </pc:spChg>
        <pc:spChg chg="mod ord">
          <ac:chgData name="Ian Bell" userId="cd244502-8c08-4b39-937e-75e767e64953" providerId="ADAL" clId="{2E02680A-6F39-4391-AE14-938F857A585B}" dt="2023-07-23T08:43:56.775" v="3134" actId="403"/>
          <ac:spMkLst>
            <pc:docMk/>
            <pc:sldMk cId="4075040009" sldId="264"/>
            <ac:spMk id="3" creationId="{637C4011-EE65-7C51-1B13-8B613A565530}"/>
          </ac:spMkLst>
        </pc:spChg>
        <pc:spChg chg="add del">
          <ac:chgData name="Ian Bell" userId="cd244502-8c08-4b39-937e-75e767e64953" providerId="ADAL" clId="{2E02680A-6F39-4391-AE14-938F857A585B}" dt="2023-07-23T08:43:38.737" v="3123" actId="26606"/>
          <ac:spMkLst>
            <pc:docMk/>
            <pc:sldMk cId="4075040009" sldId="264"/>
            <ac:spMk id="2055" creationId="{F13C74B1-5B17-4795-BED0-7140497B445A}"/>
          </ac:spMkLst>
        </pc:spChg>
        <pc:spChg chg="add del">
          <ac:chgData name="Ian Bell" userId="cd244502-8c08-4b39-937e-75e767e64953" providerId="ADAL" clId="{2E02680A-6F39-4391-AE14-938F857A585B}" dt="2023-07-23T08:43:38.737" v="3123" actId="26606"/>
          <ac:spMkLst>
            <pc:docMk/>
            <pc:sldMk cId="4075040009" sldId="264"/>
            <ac:spMk id="2057" creationId="{D4974D33-8DC5-464E-8C6D-BE58F0669C17}"/>
          </ac:spMkLst>
        </pc:spChg>
        <pc:spChg chg="add">
          <ac:chgData name="Ian Bell" userId="cd244502-8c08-4b39-937e-75e767e64953" providerId="ADAL" clId="{2E02680A-6F39-4391-AE14-938F857A585B}" dt="2023-07-23T08:43:38.741" v="3124" actId="26606"/>
          <ac:spMkLst>
            <pc:docMk/>
            <pc:sldMk cId="4075040009" sldId="264"/>
            <ac:spMk id="2059" creationId="{04812C46-200A-4DEB-A05E-3ED6C68C2387}"/>
          </ac:spMkLst>
        </pc:spChg>
        <pc:picChg chg="add mod">
          <ac:chgData name="Ian Bell" userId="cd244502-8c08-4b39-937e-75e767e64953" providerId="ADAL" clId="{2E02680A-6F39-4391-AE14-938F857A585B}" dt="2023-07-23T08:43:38.741" v="3124" actId="26606"/>
          <ac:picMkLst>
            <pc:docMk/>
            <pc:sldMk cId="4075040009" sldId="264"/>
            <ac:picMk id="2050" creationId="{7A11FD41-2FC3-069E-DB36-2B388E07D35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86652-11DA-EF72-AE39-EE44455A194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0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5600">
                <a:solidFill>
                  <a:schemeClr val="bg1"/>
                </a:solidFill>
              </a:rPr>
              <a:t>3D Game Development</a:t>
            </a:r>
            <a:br>
              <a:rPr lang="en-US" sz="5600">
                <a:solidFill>
                  <a:schemeClr val="bg1"/>
                </a:solidFill>
              </a:rPr>
            </a:br>
            <a:r>
              <a:rPr lang="en-US" sz="5600">
                <a:solidFill>
                  <a:schemeClr val="bg1"/>
                </a:solidFill>
              </a:rPr>
              <a:t>Version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Cert IV Information Technology (Game Development)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South Metropolitan TAFE | ian.bell@smtafe.wa.edu.au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2AAB8-025F-04F6-EE4A-2E55E2EF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6" y="210820"/>
            <a:ext cx="4391024" cy="605857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 this session</a:t>
            </a:r>
            <a:endParaRPr lang="en-AU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46330C11-5C39-3856-3D34-EBDD3C51C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1" r="13029" b="-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FD31-F169-870F-629D-39EA10AF1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887" y="1172665"/>
            <a:ext cx="5395657" cy="50745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Overview &amp; review of version control with Git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Explanation &amp; demonstration on retrieving files from a repository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Activity: Cloning an existing repository</a:t>
            </a:r>
          </a:p>
          <a:p>
            <a:r>
              <a:rPr lang="en-AU" sz="2400" dirty="0">
                <a:solidFill>
                  <a:schemeClr val="bg1">
                    <a:alpha val="80000"/>
                  </a:schemeClr>
                </a:solidFill>
              </a:rPr>
              <a:t>Explanation &amp; demonstration on committing/pushing</a:t>
            </a:r>
          </a:p>
          <a:p>
            <a:pPr lvl="1"/>
            <a:r>
              <a:rPr lang="en-AU" dirty="0">
                <a:solidFill>
                  <a:schemeClr val="bg1">
                    <a:alpha val="80000"/>
                  </a:schemeClr>
                </a:solidFill>
              </a:rPr>
              <a:t>Activity: Modifying the files in the cloned repo</a:t>
            </a:r>
          </a:p>
          <a:p>
            <a:pPr lvl="1"/>
            <a:r>
              <a:rPr lang="en-AU" dirty="0">
                <a:solidFill>
                  <a:schemeClr val="bg1">
                    <a:alpha val="80000"/>
                  </a:schemeClr>
                </a:solidFill>
              </a:rPr>
              <a:t>Committing the changes vs pushing</a:t>
            </a:r>
          </a:p>
          <a:p>
            <a:r>
              <a:rPr lang="en-AU" sz="2400" dirty="0">
                <a:solidFill>
                  <a:schemeClr val="bg1">
                    <a:alpha val="80000"/>
                  </a:schemeClr>
                </a:solidFill>
              </a:rPr>
              <a:t>Brief word on branching &amp; merging</a:t>
            </a:r>
          </a:p>
        </p:txBody>
      </p:sp>
    </p:spTree>
    <p:extLst>
      <p:ext uri="{BB962C8B-B14F-4D97-AF65-F5344CB8AC3E}">
        <p14:creationId xmlns:p14="http://schemas.microsoft.com/office/powerpoint/2010/main" val="118882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9ED61-4F53-93D0-2686-0A38FFDF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9881"/>
            <a:ext cx="4394200" cy="71055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Session goals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1BA-4CB9-B53C-776E-7755D1CB8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03" y="1090321"/>
            <a:ext cx="5297936" cy="53942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Getting more comfortable with Git</a:t>
            </a:r>
          </a:p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Use of 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github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 and version control is </a:t>
            </a:r>
            <a:r>
              <a:rPr lang="en-US" i="1" dirty="0">
                <a:solidFill>
                  <a:schemeClr val="bg1">
                    <a:alpha val="80000"/>
                  </a:schemeClr>
                </a:solidFill>
              </a:rPr>
              <a:t>extremely important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in the industry</a:t>
            </a:r>
          </a:p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It is also the most secure way to store your project files and share them between work stations</a:t>
            </a:r>
          </a:p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By the end of this session we want everyone getting used to the idea – commit, push, leave!</a:t>
            </a:r>
            <a:endParaRPr lang="en-AU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0CCE7DB2-7DAB-3D74-DFF2-10156B9B3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" r="35743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023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FD2EE-C9CB-F1C6-556C-A7FBF7122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 we know about Git so far?</a:t>
            </a:r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136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19EBE-15E1-955D-C9C2-D837D258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2629"/>
            <a:ext cx="8740774" cy="616474"/>
          </a:xfrm>
        </p:spPr>
        <p:txBody>
          <a:bodyPr anchor="t">
            <a:normAutofit fontScale="90000"/>
          </a:bodyPr>
          <a:lstStyle/>
          <a:p>
            <a:r>
              <a:rPr lang="en-US" sz="4000" dirty="0"/>
              <a:t>What is ‘Git’ &amp; why use it?</a:t>
            </a:r>
            <a:endParaRPr lang="en-AU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042C5-B742-2A82-867A-01CCF988A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5487"/>
            <a:ext cx="8740775" cy="450219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Version control system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‘Global Information Tracker’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Free and open source software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Performs the duties of version control fast and efficiently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Allows us to utilize </a:t>
            </a:r>
            <a:r>
              <a:rPr lang="en-US" sz="2400" i="1" dirty="0">
                <a:solidFill>
                  <a:schemeClr val="tx1">
                    <a:alpha val="80000"/>
                  </a:schemeClr>
                </a:solidFill>
              </a:rPr>
              <a:t>branching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 and retain backups through </a:t>
            </a:r>
            <a:r>
              <a:rPr lang="en-US" sz="2400" i="1" dirty="0">
                <a:solidFill>
                  <a:schemeClr val="tx1">
                    <a:alpha val="80000"/>
                  </a:schemeClr>
                </a:solidFill>
              </a:rPr>
              <a:t>commits</a:t>
            </a:r>
          </a:p>
          <a:p>
            <a:r>
              <a:rPr lang="en-US" sz="2400" i="1" dirty="0">
                <a:solidFill>
                  <a:schemeClr val="tx1">
                    <a:alpha val="80000"/>
                  </a:schemeClr>
                </a:solidFill>
              </a:rPr>
              <a:t>Git 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vs </a:t>
            </a:r>
            <a:r>
              <a:rPr lang="en-US" sz="2400" i="1" dirty="0">
                <a:solidFill>
                  <a:schemeClr val="tx1">
                    <a:alpha val="80000"/>
                  </a:schemeClr>
                </a:solidFill>
              </a:rPr>
              <a:t>GitHub</a:t>
            </a: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Git is a version control system</a:t>
            </a:r>
          </a:p>
          <a:p>
            <a:pPr lvl="1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GitHub is a web-based (‘cloud’) hosting service for git repositories</a:t>
            </a:r>
          </a:p>
          <a:p>
            <a:pPr lvl="1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You can use git without GitHub, but you can’t use GitHub without Git</a:t>
            </a:r>
            <a:endParaRPr lang="en-AU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1794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4D646-F711-DABA-20E2-35209587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6" y="231762"/>
            <a:ext cx="4391024" cy="1003726"/>
          </a:xfrm>
        </p:spPr>
        <p:txBody>
          <a:bodyPr anchor="t">
            <a:normAutofit fontScale="90000"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Retrieving information from a repository</a:t>
            </a:r>
            <a:endParaRPr lang="en-AU" sz="3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AB483-F963-12C9-4FD9-46DEF819C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79" t="-19847" r="-16736" b="-22280"/>
          <a:stretch/>
        </p:blipFill>
        <p:spPr>
          <a:xfrm>
            <a:off x="-1266568" y="2"/>
            <a:ext cx="759568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576ED-9079-5E46-CAF0-1AF8FE716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423" y="1326229"/>
            <a:ext cx="5563182" cy="45021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Also known as ‘Cloning’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Useful for being able to work with existing projects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Creates a local copy of a remote (online) repository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Once local changes are finished, you can commit and push those changes back to the remote</a:t>
            </a:r>
          </a:p>
          <a:p>
            <a:pPr lvl="1"/>
            <a:r>
              <a:rPr lang="en-US" i="1" dirty="0">
                <a:solidFill>
                  <a:schemeClr val="bg1">
                    <a:alpha val="80000"/>
                  </a:schemeClr>
                </a:solidFill>
              </a:rPr>
              <a:t>If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 you have the permissions – 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ie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, you are the owner or a collaborator on the project</a:t>
            </a:r>
          </a:p>
          <a:p>
            <a:endParaRPr lang="en-AU" sz="2400" i="1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20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EFCD4-23A3-F7CA-05BE-F896FCDB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6464"/>
            <a:ext cx="4391025" cy="654718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Git Basic Workflow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89CD-DB0C-913E-ECD2-1295D7AF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48" y="1123805"/>
            <a:ext cx="4859277" cy="51552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Basic workflow consists of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Clone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Add (Staging)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Commit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Push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Adding (or staging) indicates you wish to include updates to a file in the next commit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Committing records the changes in the local git repository and creates a new commit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Push will send the commit to the remote branch and update it</a:t>
            </a:r>
            <a:endParaRPr lang="en-AU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9423D6-CE9C-CCF1-3F7C-3C03946C2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7210" y="740397"/>
            <a:ext cx="5974842" cy="55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0CDE0-B876-D134-19D4-269218FF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1" y="245722"/>
            <a:ext cx="6140449" cy="584917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Best Practices </a:t>
            </a:r>
            <a:endParaRPr lang="en-AU" sz="4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A02436-0615-5C66-6FB3-FF3A766EC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2" r="1759"/>
          <a:stretch/>
        </p:blipFill>
        <p:spPr bwMode="auto">
          <a:xfrm>
            <a:off x="-1" y="-2"/>
            <a:ext cx="4581525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F1CC-35C9-4A70-C2A4-ED650D875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186626"/>
            <a:ext cx="6140449" cy="542565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First thing you do when logging into your workstation: Pull!</a:t>
            </a:r>
          </a:p>
          <a:p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While working on your project, when you finish making a major change – Commit!</a:t>
            </a:r>
          </a:p>
          <a:p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When leaving the workstation or your home computer after finishing your work – Push!</a:t>
            </a:r>
          </a:p>
          <a:p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Write good commit messages. Summarize the changes &amp; any added features or files</a:t>
            </a:r>
            <a:endParaRPr lang="en-AU" sz="32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1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9F55A-452A-0E7A-1D87-9EC2E41A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Next session: Branching &amp; Merging</a:t>
            </a:r>
            <a:endParaRPr lang="en-AU" sz="4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11FD41-2FC3-069E-DB36-2B388E07D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" b="1"/>
          <a:stretch/>
        </p:blipFill>
        <p:spPr bwMode="auto">
          <a:xfrm>
            <a:off x="1" y="10"/>
            <a:ext cx="693639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C4011-EE65-7C51-1B13-8B613A56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Questions?</a:t>
            </a:r>
          </a:p>
          <a:p>
            <a:r>
              <a:rPr lang="en-US" sz="4800" dirty="0">
                <a:solidFill>
                  <a:schemeClr val="bg1"/>
                </a:solidFill>
              </a:rPr>
              <a:t>Concerns?</a:t>
            </a:r>
          </a:p>
          <a:p>
            <a:r>
              <a:rPr lang="en-US" sz="4800" dirty="0">
                <a:solidFill>
                  <a:schemeClr val="bg1"/>
                </a:solidFill>
              </a:rPr>
              <a:t>Thoughts?</a:t>
            </a:r>
            <a:endParaRPr lang="en-A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40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421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3D Game Development Version Control</vt:lpstr>
      <vt:lpstr>In this session</vt:lpstr>
      <vt:lpstr>Session goals</vt:lpstr>
      <vt:lpstr>What do we know about Git so far?</vt:lpstr>
      <vt:lpstr>What is ‘Git’ &amp; why use it?</vt:lpstr>
      <vt:lpstr>Retrieving information from a repository</vt:lpstr>
      <vt:lpstr>Git Basic Workflow</vt:lpstr>
      <vt:lpstr>Best Practices </vt:lpstr>
      <vt:lpstr>Next session: Branching &amp; Merging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Ian Bell</cp:lastModifiedBy>
  <cp:revision>1</cp:revision>
  <dcterms:created xsi:type="dcterms:W3CDTF">2023-07-23T08:10:34Z</dcterms:created>
  <dcterms:modified xsi:type="dcterms:W3CDTF">2023-07-23T08:43:57Z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3ac7e5b-5da2-46c7-8677-8a6b50f7d886_Enabled">
    <vt:lpwstr>true</vt:lpwstr>
  </property>
  <property fmtid="{D5CDD505-2E9C-101B-9397-08002B2CF9AE}" pid="3" name="MSIP_Label_f3ac7e5b-5da2-46c7-8677-8a6b50f7d886_SetDate">
    <vt:lpwstr>2023-07-23T08:12:16Z</vt:lpwstr>
  </property>
  <property fmtid="{D5CDD505-2E9C-101B-9397-08002B2CF9AE}" pid="4" name="MSIP_Label_f3ac7e5b-5da2-46c7-8677-8a6b50f7d886_Method">
    <vt:lpwstr>Standard</vt:lpwstr>
  </property>
  <property fmtid="{D5CDD505-2E9C-101B-9397-08002B2CF9AE}" pid="5" name="MSIP_Label_f3ac7e5b-5da2-46c7-8677-8a6b50f7d886_Name">
    <vt:lpwstr>Official</vt:lpwstr>
  </property>
  <property fmtid="{D5CDD505-2E9C-101B-9397-08002B2CF9AE}" pid="6" name="MSIP_Label_f3ac7e5b-5da2-46c7-8677-8a6b50f7d886_SiteId">
    <vt:lpwstr>218881e8-07ad-4142-87d7-f6b90d17009b</vt:lpwstr>
  </property>
  <property fmtid="{D5CDD505-2E9C-101B-9397-08002B2CF9AE}" pid="7" name="MSIP_Label_f3ac7e5b-5da2-46c7-8677-8a6b50f7d886_ActionId">
    <vt:lpwstr>a09bfd95-84ce-4174-9cfc-c56ab6a99e1b</vt:lpwstr>
  </property>
  <property fmtid="{D5CDD505-2E9C-101B-9397-08002B2CF9AE}" pid="8" name="MSIP_Label_f3ac7e5b-5da2-46c7-8677-8a6b50f7d886_ContentBits">
    <vt:lpwstr>1</vt:lpwstr>
  </property>
  <property fmtid="{D5CDD505-2E9C-101B-9397-08002B2CF9AE}" pid="9" name="ClassificationContentMarkingHeaderLocations">
    <vt:lpwstr>office theme:8</vt:lpwstr>
  </property>
  <property fmtid="{D5CDD505-2E9C-101B-9397-08002B2CF9AE}" pid="10" name="ClassificationContentMarkingHeaderText">
    <vt:lpwstr>OFFICIAL</vt:lpwstr>
  </property>
</Properties>
</file>